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5" r:id="rId3"/>
    <p:sldId id="264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311"/>
    <a:srgbClr val="EE1B5B"/>
    <a:srgbClr val="FE8BA1"/>
    <a:srgbClr val="263C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8"/>
    <p:restoredTop sz="94690"/>
  </p:normalViewPr>
  <p:slideViewPr>
    <p:cSldViewPr snapToGrid="0">
      <p:cViewPr>
        <p:scale>
          <a:sx n="120" d="100"/>
          <a:sy n="120" d="100"/>
        </p:scale>
        <p:origin x="223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66C8CA-5BB8-11D3-87EE-65435E223C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4000"/>
          </a:blip>
          <a:stretch>
            <a:fillRect/>
          </a:stretch>
        </p:blipFill>
        <p:spPr>
          <a:xfrm>
            <a:off x="0" y="4298140"/>
            <a:ext cx="12192000" cy="25598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13005C-D289-AEBF-1699-5E9F5343A5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0" y="121945"/>
            <a:ext cx="1386992" cy="5570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DE018F2-974F-49F3-9B2D-F1EFF47869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82000"/>
          </a:blip>
          <a:stretch>
            <a:fillRect/>
          </a:stretch>
        </p:blipFill>
        <p:spPr>
          <a:xfrm>
            <a:off x="0" y="6632413"/>
            <a:ext cx="12280900" cy="22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881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DFE61-C677-2CDF-E9B2-C3E5C2AB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4132C-045D-8996-D054-113BE884D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61DFE6-6CEB-B5C8-E20D-396A70533D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8000" y="121945"/>
            <a:ext cx="1386992" cy="5570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E8CC815-15F8-16B1-E986-FF199A33B0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82000"/>
          </a:blip>
          <a:stretch>
            <a:fillRect/>
          </a:stretch>
        </p:blipFill>
        <p:spPr>
          <a:xfrm>
            <a:off x="0" y="6632413"/>
            <a:ext cx="12280900" cy="22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85E1A1-7250-D2C0-C23A-C9C103DFD0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8633" y="5906056"/>
            <a:ext cx="1386992" cy="557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DC31CAD-A903-3EE2-0F05-86E5F6C295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82000"/>
          </a:blip>
          <a:stretch>
            <a:fillRect/>
          </a:stretch>
        </p:blipFill>
        <p:spPr>
          <a:xfrm>
            <a:off x="0" y="6632413"/>
            <a:ext cx="12280900" cy="22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9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3C0E62-911E-124B-2564-798AEC3CE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C1BA2-E181-7373-CA64-649373C6B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9960C-23CD-3A2A-F708-177D6AAC4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C913B5-EBD5-6243-8232-B050C10BA44F}" type="datetimeFigureOut">
              <a:rPr lang="en-US" smtClean="0"/>
              <a:t>4/2/26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DA872-41D7-C938-716A-7A5E7DA3FD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PacificVis</a:t>
            </a:r>
            <a:r>
              <a:rPr lang="zh-CN" altLang="en-US" dirty="0"/>
              <a:t> </a:t>
            </a:r>
            <a:r>
              <a:rPr lang="en-US" altLang="zh-CN" dirty="0"/>
              <a:t>2026,</a:t>
            </a:r>
            <a:r>
              <a:rPr lang="zh-CN" altLang="en-US" dirty="0"/>
              <a:t> </a:t>
            </a:r>
            <a:r>
              <a:rPr lang="en-US" altLang="zh-CN" dirty="0"/>
              <a:t>Sydney, Australia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6B15E-0F64-47D5-0871-5C0A9FD2B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7E69B-32E8-0141-B996-19D5E20CD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34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49B14-CE0B-27D6-1F21-C2B2A9436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89CE57F-34E7-11A8-6E51-ECB7BD44291D}"/>
              </a:ext>
            </a:extLst>
          </p:cNvPr>
          <p:cNvGrpSpPr/>
          <p:nvPr/>
        </p:nvGrpSpPr>
        <p:grpSpPr>
          <a:xfrm>
            <a:off x="0" y="6648424"/>
            <a:ext cx="12192000" cy="209576"/>
            <a:chOff x="0" y="6648424"/>
            <a:chExt cx="12192000" cy="20957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9A7543D-E802-3794-0558-9E0C50FA746E}"/>
                </a:ext>
              </a:extLst>
            </p:cNvPr>
            <p:cNvSpPr/>
            <p:nvPr/>
          </p:nvSpPr>
          <p:spPr>
            <a:xfrm>
              <a:off x="0" y="6648424"/>
              <a:ext cx="12192000" cy="209576"/>
            </a:xfrm>
            <a:prstGeom prst="rect">
              <a:avLst/>
            </a:prstGeom>
            <a:solidFill>
              <a:srgbClr val="263C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99C8B80A-FEEB-C792-3414-72F66E05A5E5}"/>
                </a:ext>
              </a:extLst>
            </p:cNvPr>
            <p:cNvSpPr/>
            <p:nvPr/>
          </p:nvSpPr>
          <p:spPr>
            <a:xfrm>
              <a:off x="0" y="6652492"/>
              <a:ext cx="12192000" cy="205508"/>
            </a:xfrm>
            <a:prstGeom prst="rtTriangle">
              <a:avLst/>
            </a:prstGeom>
            <a:solidFill>
              <a:srgbClr val="EE1B5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D14BE980-3946-BEBF-EC99-08758B43D8CF}"/>
                </a:ext>
              </a:extLst>
            </p:cNvPr>
            <p:cNvSpPr/>
            <p:nvPr/>
          </p:nvSpPr>
          <p:spPr>
            <a:xfrm>
              <a:off x="0" y="6753212"/>
              <a:ext cx="12192000" cy="104788"/>
            </a:xfrm>
            <a:prstGeom prst="rtTriangle">
              <a:avLst/>
            </a:prstGeom>
            <a:solidFill>
              <a:srgbClr val="FBC311"/>
            </a:solidFill>
            <a:ln>
              <a:solidFill>
                <a:srgbClr val="FBC31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標題 1">
            <a:extLst>
              <a:ext uri="{FF2B5EF4-FFF2-40B4-BE49-F238E27FC236}">
                <a16:creationId xmlns:a16="http://schemas.microsoft.com/office/drawing/2014/main" id="{FFB02F6E-ACED-DEB9-8A0D-CDD9827C4E78}"/>
              </a:ext>
            </a:extLst>
          </p:cNvPr>
          <p:cNvSpPr txBox="1">
            <a:spLocks/>
          </p:cNvSpPr>
          <p:nvPr/>
        </p:nvSpPr>
        <p:spPr>
          <a:xfrm>
            <a:off x="1524000" y="2182356"/>
            <a:ext cx="9144000" cy="1625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TW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zh-CN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acificVis 2026 Template</a:t>
            </a:r>
            <a:endParaRPr lang="zh-TW" alt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副標題 2">
            <a:extLst>
              <a:ext uri="{FF2B5EF4-FFF2-40B4-BE49-F238E27FC236}">
                <a16:creationId xmlns:a16="http://schemas.microsoft.com/office/drawing/2014/main" id="{98DB36B2-1284-3A58-53CF-63ADAE6194DD}"/>
              </a:ext>
            </a:extLst>
          </p:cNvPr>
          <p:cNvSpPr txBox="1">
            <a:spLocks/>
          </p:cNvSpPr>
          <p:nvPr/>
        </p:nvSpPr>
        <p:spPr>
          <a:xfrm>
            <a:off x="1524000" y="3429000"/>
            <a:ext cx="9144000" cy="981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2400" dirty="0">
                <a:solidFill>
                  <a:srgbClr val="002060"/>
                </a:solidFill>
              </a:rPr>
              <a:t>Author1	Author2</a:t>
            </a:r>
          </a:p>
          <a:p>
            <a:pPr algn="ctr"/>
            <a:r>
              <a:rPr kumimoji="1" lang="en-US" altLang="ja-JP" sz="2400" dirty="0">
                <a:solidFill>
                  <a:srgbClr val="002060"/>
                </a:solidFill>
              </a:rPr>
              <a:t>Affiliation</a:t>
            </a:r>
            <a:endParaRPr kumimoji="1" lang="ja-JP" alt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71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E80D6-85B9-8AB0-47B9-D9FB9F8E7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B456D5D-CF87-21D5-0096-71A67CA439F4}"/>
              </a:ext>
            </a:extLst>
          </p:cNvPr>
          <p:cNvGrpSpPr/>
          <p:nvPr/>
        </p:nvGrpSpPr>
        <p:grpSpPr>
          <a:xfrm>
            <a:off x="0" y="6648424"/>
            <a:ext cx="12192000" cy="209576"/>
            <a:chOff x="0" y="6648424"/>
            <a:chExt cx="12192000" cy="20957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CA3516B-67B8-33DF-BE89-9F6BAFC43282}"/>
                </a:ext>
              </a:extLst>
            </p:cNvPr>
            <p:cNvSpPr/>
            <p:nvPr/>
          </p:nvSpPr>
          <p:spPr>
            <a:xfrm>
              <a:off x="0" y="6648424"/>
              <a:ext cx="12192000" cy="209576"/>
            </a:xfrm>
            <a:prstGeom prst="rect">
              <a:avLst/>
            </a:prstGeom>
            <a:solidFill>
              <a:srgbClr val="263C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7F8890F3-4570-5C01-8BA3-1E8176F6CE15}"/>
                </a:ext>
              </a:extLst>
            </p:cNvPr>
            <p:cNvSpPr/>
            <p:nvPr/>
          </p:nvSpPr>
          <p:spPr>
            <a:xfrm>
              <a:off x="0" y="6652492"/>
              <a:ext cx="12192000" cy="205508"/>
            </a:xfrm>
            <a:prstGeom prst="rtTriangle">
              <a:avLst/>
            </a:prstGeom>
            <a:solidFill>
              <a:srgbClr val="EE1B5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EE3B9B74-2F09-1FE2-12B0-51428505AEC6}"/>
                </a:ext>
              </a:extLst>
            </p:cNvPr>
            <p:cNvSpPr/>
            <p:nvPr/>
          </p:nvSpPr>
          <p:spPr>
            <a:xfrm>
              <a:off x="0" y="6753212"/>
              <a:ext cx="12192000" cy="104788"/>
            </a:xfrm>
            <a:prstGeom prst="rtTriangle">
              <a:avLst/>
            </a:prstGeom>
            <a:solidFill>
              <a:srgbClr val="FBC311"/>
            </a:solidFill>
            <a:ln>
              <a:solidFill>
                <a:srgbClr val="FBC31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標題 7">
            <a:extLst>
              <a:ext uri="{FF2B5EF4-FFF2-40B4-BE49-F238E27FC236}">
                <a16:creationId xmlns:a16="http://schemas.microsoft.com/office/drawing/2014/main" id="{4E4DDAE4-7714-2089-893F-D0BE36A3D350}"/>
              </a:ext>
            </a:extLst>
          </p:cNvPr>
          <p:cNvSpPr txBox="1">
            <a:spLocks/>
          </p:cNvSpPr>
          <p:nvPr/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Title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8256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C6CEB64F-229A-6918-E7AB-25896A233F2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Slide 1</a:t>
            </a:r>
            <a:endParaRPr lang="zh-TW" alt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內容版面配置區 9">
            <a:extLst>
              <a:ext uri="{FF2B5EF4-FFF2-40B4-BE49-F238E27FC236}">
                <a16:creationId xmlns:a16="http://schemas.microsoft.com/office/drawing/2014/main" id="{1FBECBC5-07D7-D4DD-116D-FB0F96D9D31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kumimoji="1"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Item 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Sub-item 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kumimoji="1"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Sub-item 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Item 2</a:t>
            </a:r>
            <a:endParaRPr kumimoji="1" lang="ja-JP" alt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36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76C596-BFBA-A885-30D8-3A51447BCC6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Slide 2</a:t>
            </a:r>
            <a:endParaRPr lang="zh-TW" alt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內容版面配置區 9">
            <a:extLst>
              <a:ext uri="{FF2B5EF4-FFF2-40B4-BE49-F238E27FC236}">
                <a16:creationId xmlns:a16="http://schemas.microsoft.com/office/drawing/2014/main" id="{2A9A682E-132D-C900-D003-0C5F64B9EA3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kumimoji="1"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Item 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Sub-item 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kumimoji="1"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Sub-item 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Item 2</a:t>
            </a:r>
            <a:endParaRPr kumimoji="1" lang="ja-JP" alt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1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31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 Dong</dc:creator>
  <cp:lastModifiedBy>Yu Dong</cp:lastModifiedBy>
  <cp:revision>5</cp:revision>
  <dcterms:created xsi:type="dcterms:W3CDTF">2026-04-02T03:05:26Z</dcterms:created>
  <dcterms:modified xsi:type="dcterms:W3CDTF">2026-04-02T03:39:22Z</dcterms:modified>
</cp:coreProperties>
</file>